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81565"/>
  </p:normalViewPr>
  <p:slideViewPr>
    <p:cSldViewPr snapToGrid="0">
      <p:cViewPr varScale="1">
        <p:scale>
          <a:sx n="103" d="100"/>
          <a:sy n="103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D0C0-42B1-1943-8D72-2D1D074C560F}" type="datetimeFigureOut">
              <a:rPr lang="en-US" smtClean="0"/>
              <a:t>11/8/24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D381A-51AB-3045-8CA1-AFADBD2D6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85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D381A-51AB-3045-8CA1-AFADBD2D67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06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D381A-51AB-3045-8CA1-AFADBD2D67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6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D381A-51AB-3045-8CA1-AFADBD2D67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5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D381A-51AB-3045-8CA1-AFADBD2D67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2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D381A-51AB-3045-8CA1-AFADBD2D67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23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D381A-51AB-3045-8CA1-AFADBD2D67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6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D381A-51AB-3045-8CA1-AFADBD2D67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86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D381A-51AB-3045-8CA1-AFADBD2D67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12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C1A5-D20C-AD08-DCB0-D2F12D603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225985-DA43-AC65-CBCF-230CC8A4ED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5FE38-A2EA-C542-E02D-82047069D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1475-6404-6D44-AEA2-C1EC5C86D6B3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AD123-2EEB-8AA2-11A7-CD0ED5355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AD58-AA92-CD19-63D4-E7662884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8C2E7-71DE-6149-80D9-621D2F922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62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6A3E-609D-77ED-C0C5-3C51D053F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8C59B4-1443-604B-0EC7-306163893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53BCD-B163-C5AF-F69F-36722D85B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1475-6404-6D44-AEA2-C1EC5C86D6B3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49DF2-4D6C-7781-7B86-D15A3C2D5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DD824-6504-1E96-2E48-5E373C373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8C2E7-71DE-6149-80D9-621D2F922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41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CCDE02-FE70-9DD5-67FB-D1FD2C3F8F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FF2B4-BE43-F7E2-EE2B-8892F877B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8BC28-B291-5A08-EBB6-B3863F68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1475-6404-6D44-AEA2-C1EC5C86D6B3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C8CCB-7EDB-2D6C-3709-8C8FEBCEF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8C5C9-5704-5A74-6A2F-DD3687396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8C2E7-71DE-6149-80D9-621D2F922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0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9A831-D567-0DA2-3B39-1E5104A9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9EC5B-F408-8537-201B-3316300BA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884B-C80C-EA26-04FE-00514521F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1475-6404-6D44-AEA2-C1EC5C86D6B3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96006-D8C8-6D1F-0DD9-FA2591B0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C921B-236D-0EC0-D44A-9AEDA042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8C2E7-71DE-6149-80D9-621D2F922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86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5A1F5-FB5A-DF70-A3B8-095601F40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984FB-AE30-A66B-20D8-E7774B13B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21783-D45E-90C7-9A9B-5ADC6A641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1475-6404-6D44-AEA2-C1EC5C86D6B3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EAF3C-5D59-8A0C-6C9B-7C64F68CE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234C4-F919-A20A-CA2E-CC14E99E0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8C2E7-71DE-6149-80D9-621D2F922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18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C5E01-2881-89CE-F7A0-E0FCC5A5B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39300-1CD1-528C-E367-858897C8D7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0643F-098E-6D35-C8AC-AFB9467A2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276CE0-1C34-B542-E38B-C5FD1823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1475-6404-6D44-AEA2-C1EC5C86D6B3}" type="datetimeFigureOut">
              <a:rPr lang="en-US" smtClean="0"/>
              <a:t>11/8/24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C55EC-6309-6DDD-C199-083A4D1F3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B395CA-36FA-7F9C-740A-5379DF38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8C2E7-71DE-6149-80D9-621D2F922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60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D4E2-8F8E-0489-9B68-8070F389A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6F11E-1989-0754-7FBB-BDC077EA8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992B9-74D1-1900-BA9A-B68F4FE5A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C0E838-15D6-37B7-FD32-A538316E60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D63D92-11B0-E4BA-2D10-2D917B3955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67FB3-0440-5120-F829-F61A2D1DE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1475-6404-6D44-AEA2-C1EC5C86D6B3}" type="datetimeFigureOut">
              <a:rPr lang="en-US" smtClean="0"/>
              <a:t>11/8/24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A5CBE3-F5C3-A1CF-B200-2B0A4C1B7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67300-20A4-14A2-A8AF-80E995104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8C2E7-71DE-6149-80D9-621D2F922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89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C1D0A-9DF9-40A1-BDD8-200F59ACE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40B07F-CE0A-7612-D1E3-804060EA8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1475-6404-6D44-AEA2-C1EC5C86D6B3}" type="datetimeFigureOut">
              <a:rPr lang="en-US" smtClean="0"/>
              <a:t>11/8/24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CDC0CC-4FAA-2779-4B7C-6B0519ACD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C8023-FE92-9DF2-769F-6123F6386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8C2E7-71DE-6149-80D9-621D2F922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56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46515C-8870-9AA5-C73C-C5956EEEB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1475-6404-6D44-AEA2-C1EC5C86D6B3}" type="datetimeFigureOut">
              <a:rPr lang="en-US" smtClean="0"/>
              <a:t>11/8/24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D52314-0588-7A4C-7178-3632B01CF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69A7E-A984-1559-C476-0EAA3118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8C2E7-71DE-6149-80D9-621D2F922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74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8FAC-C7E4-5BAD-E4AA-0F73CF1B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DE900-10C4-6C31-5425-72435FC5B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892C0-58BC-80AD-F7E5-834274F49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C86EC1-1776-CED6-AB07-F86756125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1475-6404-6D44-AEA2-C1EC5C86D6B3}" type="datetimeFigureOut">
              <a:rPr lang="en-US" smtClean="0"/>
              <a:t>11/8/24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C6EC5-5674-E2CE-F329-B278574F6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6D715-067F-E282-9A39-7BC27BFD0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8C2E7-71DE-6149-80D9-621D2F922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5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810D7-8BE5-4EBC-134B-C10F7E263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E34CA2-E032-DD6A-55A6-8AE02B8629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69780-D749-21FB-0EF8-24CCB2B5E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FAE9C-0F49-1358-504A-BAD55821C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1475-6404-6D44-AEA2-C1EC5C86D6B3}" type="datetimeFigureOut">
              <a:rPr lang="en-US" smtClean="0"/>
              <a:t>11/8/24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2CF4D-8340-264F-F39A-FC01D3937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AC51C-A9A6-A8E1-97F9-47A82384C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8C2E7-71DE-6149-80D9-621D2F922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19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046377-C0DB-4DA6-552F-56FDA44DD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D53CC-5CBB-AB00-86EA-6D870668D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84445-26DD-16DE-097E-38C8A1ADBA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DF1475-6404-6D44-AEA2-C1EC5C86D6B3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A0DAA-CE96-C764-AEDE-EB241BF6A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9206A-747D-BC49-CAAC-65269EAA7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28C2E7-71DE-6149-80D9-621D2F922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33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CE62EB-A3AF-F69D-E942-99B2CAFB5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844" b="180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85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CFB124C-4B0C-4A81-8633-17257B151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006" y="569844"/>
            <a:ext cx="8427988" cy="5649981"/>
          </a:xfrm>
          <a:prstGeom prst="rect">
            <a:avLst/>
          </a:prstGeom>
          <a:ln>
            <a:noFill/>
          </a:ln>
          <a:effectLst>
            <a:outerShdw blurRad="317500" dist="3175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graph paper with text and a circle&#10;&#10;Description automatically generated">
            <a:extLst>
              <a:ext uri="{FF2B5EF4-FFF2-40B4-BE49-F238E27FC236}">
                <a16:creationId xmlns:a16="http://schemas.microsoft.com/office/drawing/2014/main" id="{5A558B52-8251-0F7C-4110-DB0AFC407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1" b="10259"/>
          <a:stretch/>
        </p:blipFill>
        <p:spPr>
          <a:xfrm>
            <a:off x="1882006" y="569843"/>
            <a:ext cx="8450714" cy="56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03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CFB124C-4B0C-4A81-8633-17257B151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006" y="569844"/>
            <a:ext cx="8427988" cy="5649981"/>
          </a:xfrm>
          <a:prstGeom prst="rect">
            <a:avLst/>
          </a:prstGeom>
          <a:ln>
            <a:noFill/>
          </a:ln>
          <a:effectLst>
            <a:outerShdw blurRad="317500" dist="3175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991076-43D6-B550-1CBD-725D1681B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" b="10259"/>
          <a:stretch/>
        </p:blipFill>
        <p:spPr>
          <a:xfrm>
            <a:off x="1882006" y="569843"/>
            <a:ext cx="8450714" cy="56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75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C99131-FC9D-35F5-D86E-23B956F1D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24" y="100845"/>
            <a:ext cx="9070848" cy="676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60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CFB124C-4B0C-4A81-8633-17257B151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006" y="569844"/>
            <a:ext cx="8427988" cy="5649981"/>
          </a:xfrm>
          <a:prstGeom prst="rect">
            <a:avLst/>
          </a:prstGeom>
          <a:ln>
            <a:noFill/>
          </a:ln>
          <a:effectLst>
            <a:outerShdw blurRad="317500" dist="3175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D6227D-13CD-342B-98CC-732C75BFD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258" r="1" b="1"/>
          <a:stretch/>
        </p:blipFill>
        <p:spPr>
          <a:xfrm>
            <a:off x="1882006" y="569843"/>
            <a:ext cx="8450714" cy="56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70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CFB124C-4B0C-4A81-8633-17257B151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006" y="569844"/>
            <a:ext cx="8427988" cy="5649981"/>
          </a:xfrm>
          <a:prstGeom prst="rect">
            <a:avLst/>
          </a:prstGeom>
          <a:ln>
            <a:noFill/>
          </a:ln>
          <a:effectLst>
            <a:outerShdw blurRad="317500" dist="3175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C0E27BC-B33F-7F24-803A-02A773CDA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" b="10259"/>
          <a:stretch/>
        </p:blipFill>
        <p:spPr>
          <a:xfrm>
            <a:off x="1882006" y="569843"/>
            <a:ext cx="8450714" cy="56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25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D0ECA-7EE0-8755-8948-D6B29503F5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5B255-3BF1-BB6E-B1D0-DA019BEDF5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90CF8-434A-5A05-243F-54D3E66D9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6260"/>
            <a:ext cx="9324108" cy="671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56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F7E0A6-0AA6-8243-06D9-EAF523783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7128" y="57358"/>
            <a:ext cx="9171708" cy="660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98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white paper with black text&#10;&#10;Description automatically generated">
            <a:extLst>
              <a:ext uri="{FF2B5EF4-FFF2-40B4-BE49-F238E27FC236}">
                <a16:creationId xmlns:a16="http://schemas.microsoft.com/office/drawing/2014/main" id="{D2D92919-B60F-A112-F8F2-8DDDEA13E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7028" y="643466"/>
            <a:ext cx="74779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85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29D0B4-9E86-8D4D-20BC-2CBB96D72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318" b="21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72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CFB124C-4B0C-4A81-8633-17257B151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006" y="569844"/>
            <a:ext cx="8427988" cy="5649981"/>
          </a:xfrm>
          <a:prstGeom prst="rect">
            <a:avLst/>
          </a:prstGeom>
          <a:ln>
            <a:noFill/>
          </a:ln>
          <a:effectLst>
            <a:outerShdw blurRad="317500" dist="3175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white paper with black text and red circle&#10;&#10;Description automatically generated">
            <a:extLst>
              <a:ext uri="{FF2B5EF4-FFF2-40B4-BE49-F238E27FC236}">
                <a16:creationId xmlns:a16="http://schemas.microsoft.com/office/drawing/2014/main" id="{D61B11B3-FC5F-D286-4AC8-84339961D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2281" r="1" b="7978"/>
          <a:stretch/>
        </p:blipFill>
        <p:spPr>
          <a:xfrm>
            <a:off x="997527" y="72736"/>
            <a:ext cx="10078719" cy="6738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E34007-B25C-7CA6-BB1C-17D94A11FE90}"/>
              </a:ext>
            </a:extLst>
          </p:cNvPr>
          <p:cNvSpPr txBox="1"/>
          <p:nvPr/>
        </p:nvSpPr>
        <p:spPr>
          <a:xfrm>
            <a:off x="-621792" y="53400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13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CFB124C-4B0C-4A81-8633-17257B151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006" y="569844"/>
            <a:ext cx="8427988" cy="5649981"/>
          </a:xfrm>
          <a:prstGeom prst="rect">
            <a:avLst/>
          </a:prstGeom>
          <a:ln>
            <a:noFill/>
          </a:ln>
          <a:effectLst>
            <a:outerShdw blurRad="317500" dist="3175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4F010C-AE7A-D27E-BB35-94ABD580F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2426" r="1" b="7833"/>
          <a:stretch/>
        </p:blipFill>
        <p:spPr>
          <a:xfrm>
            <a:off x="1882006" y="569843"/>
            <a:ext cx="8450714" cy="5649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4A2080-015F-C190-932A-53B19D0EF8F9}"/>
              </a:ext>
            </a:extLst>
          </p:cNvPr>
          <p:cNvSpPr txBox="1"/>
          <p:nvPr/>
        </p:nvSpPr>
        <p:spPr>
          <a:xfrm>
            <a:off x="9412224" y="1499616"/>
            <a:ext cx="225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Processing an order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51B03-B5B9-5D15-CBA0-1473277D6F6F}"/>
              </a:ext>
            </a:extLst>
          </p:cNvPr>
          <p:cNvSpPr txBox="1"/>
          <p:nvPr/>
        </p:nvSpPr>
        <p:spPr>
          <a:xfrm>
            <a:off x="7532156" y="2254125"/>
            <a:ext cx="2118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verifying payment,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BD20D-6EAD-0EAD-BEFD-C454C448CFBA}"/>
              </a:ext>
            </a:extLst>
          </p:cNvPr>
          <p:cNvSpPr txBox="1"/>
          <p:nvPr/>
        </p:nvSpPr>
        <p:spPr>
          <a:xfrm>
            <a:off x="8638004" y="2823968"/>
            <a:ext cx="213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updating inventory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FDDB9A-B7B7-47D8-3581-F7E7F72593D7}"/>
              </a:ext>
            </a:extLst>
          </p:cNvPr>
          <p:cNvSpPr txBox="1"/>
          <p:nvPr/>
        </p:nvSpPr>
        <p:spPr>
          <a:xfrm>
            <a:off x="9432456" y="3664701"/>
            <a:ext cx="263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Notifying the customer.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C61B35-F5CA-F6EE-2A15-6AFB7BE7CB2F}"/>
              </a:ext>
            </a:extLst>
          </p:cNvPr>
          <p:cNvCxnSpPr>
            <a:stCxn id="5" idx="2"/>
          </p:cNvCxnSpPr>
          <p:nvPr/>
        </p:nvCxnSpPr>
        <p:spPr>
          <a:xfrm flipH="1">
            <a:off x="8591324" y="1868948"/>
            <a:ext cx="1950697" cy="385177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41C7D5-E6B4-4B0F-8C1D-82946AF5B20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9707688" y="1868948"/>
            <a:ext cx="834333" cy="955020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E2A2D4-BB76-2FC5-494B-8EA0EA08A13A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0542021" y="1868948"/>
            <a:ext cx="827141" cy="1795752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F5B782C-AC35-378A-9EA7-8639608B4342}"/>
              </a:ext>
            </a:extLst>
          </p:cNvPr>
          <p:cNvSpPr txBox="1"/>
          <p:nvPr/>
        </p:nvSpPr>
        <p:spPr>
          <a:xfrm>
            <a:off x="9018062" y="7099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OrderProcessingControl</a:t>
            </a:r>
            <a:endParaRPr lang="en-US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1F485E9-297E-9B87-011E-F0D96865DFED}"/>
              </a:ext>
            </a:extLst>
          </p:cNvPr>
          <p:cNvCxnSpPr>
            <a:endCxn id="5" idx="0"/>
          </p:cNvCxnSpPr>
          <p:nvPr/>
        </p:nvCxnSpPr>
        <p:spPr>
          <a:xfrm>
            <a:off x="10424160" y="987552"/>
            <a:ext cx="117861" cy="512064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54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CFB124C-4B0C-4A81-8633-17257B151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006" y="569844"/>
            <a:ext cx="8427988" cy="5649981"/>
          </a:xfrm>
          <a:prstGeom prst="rect">
            <a:avLst/>
          </a:prstGeom>
          <a:ln>
            <a:noFill/>
          </a:ln>
          <a:effectLst>
            <a:outerShdw blurRad="317500" dist="3175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12BFDDD-5EFE-785E-44B4-BE82FE6C7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425" r="1" b="8833"/>
          <a:stretch/>
        </p:blipFill>
        <p:spPr>
          <a:xfrm>
            <a:off x="1882006" y="569843"/>
            <a:ext cx="8450714" cy="56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84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CFB124C-4B0C-4A81-8633-17257B151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006" y="569844"/>
            <a:ext cx="8427988" cy="5649981"/>
          </a:xfrm>
          <a:prstGeom prst="rect">
            <a:avLst/>
          </a:prstGeom>
          <a:ln>
            <a:noFill/>
          </a:ln>
          <a:effectLst>
            <a:outerShdw blurRad="317500" dist="3175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white sheet of paper with black text&#10;&#10;Description automatically generated">
            <a:extLst>
              <a:ext uri="{FF2B5EF4-FFF2-40B4-BE49-F238E27FC236}">
                <a16:creationId xmlns:a16="http://schemas.microsoft.com/office/drawing/2014/main" id="{94032462-816E-1FE2-DCE6-3D1C03D26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" b="10259"/>
          <a:stretch/>
        </p:blipFill>
        <p:spPr>
          <a:xfrm>
            <a:off x="1882006" y="569843"/>
            <a:ext cx="8450714" cy="56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24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21</Words>
  <Application>Microsoft Macintosh PowerPoint</Application>
  <PresentationFormat>Widescreen</PresentationFormat>
  <Paragraphs>13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TAUHID ULLAH SHAH</dc:creator>
  <cp:lastModifiedBy>SYED TAUHID ULLAH SHAH</cp:lastModifiedBy>
  <cp:revision>49</cp:revision>
  <dcterms:created xsi:type="dcterms:W3CDTF">2024-11-08T17:03:10Z</dcterms:created>
  <dcterms:modified xsi:type="dcterms:W3CDTF">2024-11-08T18:29:05Z</dcterms:modified>
</cp:coreProperties>
</file>